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11.xml" ContentType="application/vnd.openxmlformats-officedocument.themeOverr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10.xml" ContentType="application/vnd.openxmlformats-officedocument.themeOverr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heme/themeOverride3.xml" ContentType="application/vnd.openxmlformats-officedocument.themeOverride+xml"/>
  <Override PartName="/ppt/theme/themeOverride4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Override9.xml" ContentType="application/vnd.openxmlformats-officedocument.themeOverr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7D94B-AC49-47C3-8141-0D7D2FF7904D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75C0-ABBB-4D7F-AEC9-32AC8ECF1C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764704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8000" dirty="0" smtClean="0"/>
              <a:t>MP3</a:t>
            </a:r>
            <a:endParaRPr lang="zh-CN" altLang="en-US" sz="8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制作</a:t>
            </a:r>
            <a:r>
              <a:rPr lang="zh-CN" altLang="en-US" dirty="0" smtClean="0"/>
              <a:t>人：李昊 丁成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六、改进与调试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七、小结与心得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这为期一周的专业设计与实习，让我们更加深刻的认识到我们这个专业的工作内容，对我们的启发很大。在项目的实施与设计过程的，我们懂得了如何合作解决问题，高效工作，给我们将来的工作与生活积累了十分重要经验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、项目简介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、小组成员分工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dirty="0" smtClean="0"/>
              <a:t>硬件展示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en-US" dirty="0" smtClean="0"/>
              <a:t>软件展示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、设计的目的与意义</a:t>
            </a:r>
            <a:endParaRPr lang="en-US" altLang="zh-CN" dirty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、改进与调试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 、小结与心得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我们小组一开始的想法是想用单片机实现一个</a:t>
            </a:r>
            <a:r>
              <a:rPr lang="en-US" altLang="zh-CN" dirty="0" smtClean="0"/>
              <a:t>MP3</a:t>
            </a:r>
            <a:r>
              <a:rPr lang="zh-CN" altLang="en-US" dirty="0" smtClean="0"/>
              <a:t>的功能，后期我们想把升级能播放更多的歌曲。我们先是编排了三首歌曲的蜂鸣器代码，然后用单片机上的“</a:t>
            </a:r>
            <a:r>
              <a:rPr lang="en-US" altLang="zh-CN" dirty="0"/>
              <a:t>0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”三个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按键控制了三首歌曲的播放与切换。后来我们考虑到按键的识别，我们运用</a:t>
            </a:r>
            <a:r>
              <a:rPr lang="en-US" altLang="zh-CN" dirty="0" smtClean="0"/>
              <a:t>LCD</a:t>
            </a:r>
            <a:r>
              <a:rPr lang="zh-CN" altLang="en-US" dirty="0" smtClean="0"/>
              <a:t>屏展示了几个按键对应的位置。然后我们为了效果的炫酷，我们运用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灯代表八个音符，控制它们跟着对应的蜂鸣器的发生闪烁，非常的具有节奏感。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二、小组成员分工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我们小组一共有四位成员，他们分别是丁成、李昊、杜则康和邱长春。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、方案的确定与项目的设计：丁成和李昊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、程序的编写与调试：丁成和李昊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PPT</a:t>
            </a:r>
            <a:r>
              <a:rPr lang="zh-CN" altLang="en-US" dirty="0" smtClean="0"/>
              <a:t>的制作和改善：丁成和李昊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、其他工作：邱长春和杜泽康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三、硬件展示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874764" y="1600200"/>
            <a:ext cx="339447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四、软件展示（部分）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405333" y="1820324"/>
            <a:ext cx="6333334" cy="408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443574" y="1600200"/>
            <a:ext cx="425685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443574" y="1600200"/>
            <a:ext cx="425685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五、设计的目的与意义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设计这个</a:t>
            </a:r>
            <a:r>
              <a:rPr lang="en-US" altLang="zh-CN" dirty="0" smtClean="0"/>
              <a:t>MP3</a:t>
            </a:r>
            <a:r>
              <a:rPr lang="zh-CN" altLang="en-US" dirty="0" smtClean="0"/>
              <a:t>的目的一是为了我们能够充分的理解产品的设计内容与实施过程。在产品的设计和方案的制定过程中我们遇到了各种各样的问题，我们小组成员之间能够通力合作，最终成功解决了问题，让我们所有人收益颇丰。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590</Words>
  <Application>Microsoft Office PowerPoint</Application>
  <PresentationFormat>全屏显示(4:3)</PresentationFormat>
  <Paragraphs>26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MP3</vt:lpstr>
      <vt:lpstr>目录</vt:lpstr>
      <vt:lpstr>一、项目简介</vt:lpstr>
      <vt:lpstr>二、小组成员分工</vt:lpstr>
      <vt:lpstr>三、硬件展示</vt:lpstr>
      <vt:lpstr>四、软件展示（部分）</vt:lpstr>
      <vt:lpstr>幻灯片 7</vt:lpstr>
      <vt:lpstr>幻灯片 8</vt:lpstr>
      <vt:lpstr>五、设计的目的与意义</vt:lpstr>
      <vt:lpstr>六、改进与调试</vt:lpstr>
      <vt:lpstr>七、小结与心得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MP3</dc:title>
  <dc:creator>Administrator</dc:creator>
  <cp:lastModifiedBy>Administrator</cp:lastModifiedBy>
  <cp:revision>5</cp:revision>
  <dcterms:created xsi:type="dcterms:W3CDTF">2019-10-20T03:50:37Z</dcterms:created>
  <dcterms:modified xsi:type="dcterms:W3CDTF">2019-10-20T04:40:44Z</dcterms:modified>
</cp:coreProperties>
</file>